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484387-1844-4FFD-BF0A-7B55367D5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38" y="149237"/>
            <a:ext cx="1825557" cy="14012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4DCE6D-4449-4C57-95FD-4FB9209E9627}"/>
              </a:ext>
            </a:extLst>
          </p:cNvPr>
          <p:cNvSpPr txBox="1"/>
          <p:nvPr/>
        </p:nvSpPr>
        <p:spPr>
          <a:xfrm flipH="1">
            <a:off x="868330" y="4033075"/>
            <a:ext cx="540184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latin typeface="Bahnschrift SemiBold" panose="020B0502040204020203" pitchFamily="34" charset="0"/>
              </a:rPr>
              <a:t>Presented by:</a:t>
            </a:r>
          </a:p>
          <a:p>
            <a:pPr lvl="2"/>
            <a:r>
              <a:rPr lang="en-IN" sz="2400" b="1" dirty="0"/>
              <a:t>Palak munet(Leader)</a:t>
            </a:r>
          </a:p>
          <a:p>
            <a:pPr lvl="2"/>
            <a:r>
              <a:rPr lang="en-IN" sz="2400" b="1" dirty="0"/>
              <a:t>Parul		</a:t>
            </a:r>
          </a:p>
          <a:p>
            <a:pPr lvl="2"/>
            <a:r>
              <a:rPr lang="en-IN" sz="2400" b="1" dirty="0"/>
              <a:t>Nivedita shanker</a:t>
            </a:r>
          </a:p>
          <a:p>
            <a:pPr lvl="2"/>
            <a:r>
              <a:rPr lang="en-IN" sz="2400" b="1" dirty="0"/>
              <a:t>Pradeep saini</a:t>
            </a:r>
          </a:p>
          <a:p>
            <a:pPr lvl="2"/>
            <a:r>
              <a:rPr lang="en-IN" sz="2400" b="1" dirty="0"/>
              <a:t>Prateek Talesara</a:t>
            </a:r>
          </a:p>
          <a:p>
            <a:endParaRPr lang="en-IN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C3C67B-EBBB-4DBD-A6F1-FA550EA2AD6E}"/>
              </a:ext>
            </a:extLst>
          </p:cNvPr>
          <p:cNvSpPr/>
          <p:nvPr/>
        </p:nvSpPr>
        <p:spPr>
          <a:xfrm>
            <a:off x="3827121" y="1377075"/>
            <a:ext cx="4150687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8000" b="1" dirty="0">
                <a:ln w="13462">
                  <a:solidFill>
                    <a:schemeClr val="bg1"/>
                  </a:solidFill>
                  <a:prstDash val="solid"/>
                </a:ln>
                <a:effectLst>
                  <a:outerShdw dist="38100" dir="2700000" algn="bl" rotWithShape="0">
                    <a:schemeClr val="accent5"/>
                  </a:outerShdw>
                </a:effectLst>
                <a:latin typeface="Cooper Black" panose="0208090404030B020404" pitchFamily="18" charset="0"/>
              </a:rPr>
              <a:t>Omega</a:t>
            </a:r>
            <a:endParaRPr lang="en-IN" sz="8000" b="1" dirty="0">
              <a:ln w="13462">
                <a:solidFill>
                  <a:schemeClr val="bg1"/>
                </a:solidFill>
                <a:prstDash val="solid"/>
              </a:ln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3378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6011" y="0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IN" sz="5400" dirty="0">
                <a:latin typeface="Arial Rounded MT Bold" panose="020F0704030504030204" pitchFamily="34" charset="0"/>
              </a:rPr>
              <a:t>Problem Statement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053082" y="1540188"/>
            <a:ext cx="10345513" cy="512881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dirty="0"/>
          </a:p>
          <a:p>
            <a:r>
              <a:rPr lang="en-IN" sz="2000" b="1" dirty="0"/>
              <a:t> Using technology to create a credit profile of e-commerce customers</a:t>
            </a:r>
            <a:r>
              <a:rPr lang="en-IN" sz="2000" dirty="0"/>
              <a:t>: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sz="1600" dirty="0"/>
              <a:t> </a:t>
            </a:r>
            <a:r>
              <a:rPr lang="en-IN" sz="2000" dirty="0"/>
              <a:t>The e-commerce companies find it very difficult to profit since their are lot of return backs and cancellations in e-commerce orders. Also even when orders are properly accepted the customer may want to pay by EMI. Thus their needs to be a system to create a credit and buying profile of a customer. This has to be done in a way that it does not create privacy issue for the customer. The developer should use data from customers and try to use technologies like big data/AI/statistical analysis to create a profile of customer without compromising his or her privacy. Then based on that the system should give delivery benefits and EMI options to the user. So a customer who has negative buying profile will not get Cash on Delivery option. Similarly customers with negative credit profile will not get EMI options.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FECB60-44A6-47CA-80D1-6EF059520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38" y="188994"/>
            <a:ext cx="1825557" cy="140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225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56" y="478336"/>
            <a:ext cx="8911687" cy="1280890"/>
          </a:xfrm>
        </p:spPr>
        <p:txBody>
          <a:bodyPr/>
          <a:lstStyle/>
          <a:p>
            <a:pPr algn="ctr"/>
            <a:r>
              <a:rPr lang="en-IN" b="1" dirty="0"/>
              <a:t>Problem We Understood: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0156" y="2048568"/>
            <a:ext cx="8915400" cy="377762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According to company perspective we see there are many loss making factors which they are facing and we made are solution to overcome those.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User are also a factor which is also a loss making. Any company have users as biggest asset which decide the profit of company 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5A9F5E-D387-4A13-9848-281BBD4FD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38" y="188994"/>
            <a:ext cx="1825557" cy="140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29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537258"/>
            <a:ext cx="8915400" cy="3777622"/>
          </a:xfrm>
        </p:spPr>
        <p:txBody>
          <a:bodyPr/>
          <a:lstStyle/>
          <a:p>
            <a:r>
              <a:rPr lang="en-IN" dirty="0"/>
              <a:t>We have created a solution that can solve both end problem . From company perspective we have taken factors that helps in calculating a score, which helps company to decide which features they can provide to whom .</a:t>
            </a:r>
          </a:p>
          <a:p>
            <a:r>
              <a:rPr lang="en-IN" dirty="0"/>
              <a:t>This also help users as having a good score may brings more features and low score decreases the feature count and may result in removing of basic feature.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7B1D18-C7C4-4751-8FB9-396D6E7C4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38" y="188994"/>
            <a:ext cx="1825557" cy="140126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1F3D890-45D2-4F8A-82E2-FB683CC04F69}"/>
              </a:ext>
            </a:extLst>
          </p:cNvPr>
          <p:cNvSpPr txBox="1">
            <a:spLocks/>
          </p:cNvSpPr>
          <p:nvPr/>
        </p:nvSpPr>
        <p:spPr>
          <a:xfrm>
            <a:off x="2599551" y="4063052"/>
            <a:ext cx="8911687" cy="535452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3200" dirty="0"/>
              <a:t>Technology Stack:</a:t>
            </a: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24E77BA-9A12-4BAA-8532-F6977FEDC216}"/>
              </a:ext>
            </a:extLst>
          </p:cNvPr>
          <p:cNvSpPr txBox="1">
            <a:spLocks/>
          </p:cNvSpPr>
          <p:nvPr/>
        </p:nvSpPr>
        <p:spPr>
          <a:xfrm>
            <a:off x="2537501" y="4731026"/>
            <a:ext cx="8915400" cy="262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9782E35-AA34-4594-8C2E-B38FDD73BC2B}"/>
              </a:ext>
            </a:extLst>
          </p:cNvPr>
          <p:cNvSpPr txBox="1">
            <a:spLocks/>
          </p:cNvSpPr>
          <p:nvPr/>
        </p:nvSpPr>
        <p:spPr>
          <a:xfrm>
            <a:off x="2595840" y="4644890"/>
            <a:ext cx="8915400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Python 3</a:t>
            </a:r>
          </a:p>
          <a:p>
            <a:r>
              <a:rPr lang="en-IN" dirty="0"/>
              <a:t>Apache HTTP 2.4 Server</a:t>
            </a:r>
          </a:p>
          <a:p>
            <a:r>
              <a:rPr lang="en-IN" dirty="0"/>
              <a:t>Python Libraries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9914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537025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IN" sz="4800" b="1" dirty="0"/>
              <a:t>Demo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20BC58-63FB-4DEC-A6B9-7E8E81A58D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7838" y="188994"/>
            <a:ext cx="1825557" cy="1401268"/>
          </a:xfrm>
          <a:prstGeom prst="rect">
            <a:avLst/>
          </a:prstGeom>
        </p:spPr>
      </p:pic>
      <p:pic>
        <p:nvPicPr>
          <p:cNvPr id="4" name="omega">
            <a:hlinkClick r:id="" action="ppaction://media"/>
            <a:extLst>
              <a:ext uri="{FF2B5EF4-FFF2-40B4-BE49-F238E27FC236}">
                <a16:creationId xmlns:a16="http://schemas.microsoft.com/office/drawing/2014/main" id="{BFB0ECDD-737D-4E81-8C87-01481D41C5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2176" y="1630019"/>
            <a:ext cx="9599076" cy="5266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4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2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7063" y="-21933"/>
            <a:ext cx="8911687" cy="777307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800" b="1" dirty="0"/>
              <a:t>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D2CA1-9881-4D7B-8028-EEFE3A153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731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91978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905</TotalTime>
  <Words>315</Words>
  <Application>Microsoft Office PowerPoint</Application>
  <PresentationFormat>Widescreen</PresentationFormat>
  <Paragraphs>27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Arial Rounded MT Bold</vt:lpstr>
      <vt:lpstr>Bahnschrift SemiBold</vt:lpstr>
      <vt:lpstr>Century Gothic</vt:lpstr>
      <vt:lpstr>Cooper Black</vt:lpstr>
      <vt:lpstr>Wingdings 3</vt:lpstr>
      <vt:lpstr>Wisp</vt:lpstr>
      <vt:lpstr>PowerPoint Presentation</vt:lpstr>
      <vt:lpstr>Problem Statement</vt:lpstr>
      <vt:lpstr>Problem We Understood:</vt:lpstr>
      <vt:lpstr>Solution</vt:lpstr>
      <vt:lpstr>Demo</vt:lpstr>
      <vt:lpstr>Architecture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LUcifer</dc:creator>
  <cp:lastModifiedBy>LUcifer</cp:lastModifiedBy>
  <cp:revision>24</cp:revision>
  <dcterms:created xsi:type="dcterms:W3CDTF">2019-02-02T07:17:22Z</dcterms:created>
  <dcterms:modified xsi:type="dcterms:W3CDTF">2019-02-03T09:40:18Z</dcterms:modified>
</cp:coreProperties>
</file>

<file path=docProps/thumbnail.jpeg>
</file>